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928670"/>
            <a:ext cx="914399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Тема: </a:t>
            </a:r>
          </a:p>
          <a:p>
            <a:pPr algn="ctr"/>
            <a:r>
              <a:rPr lang="ru-RU" sz="4800" b="1" i="1" dirty="0" smtClean="0"/>
              <a:t>«Путешествие в мир горных пород и минералов»</a:t>
            </a:r>
          </a:p>
          <a:p>
            <a:pPr algn="ctr"/>
            <a:endParaRPr lang="ru-RU" sz="4800" b="1" dirty="0" smtClean="0"/>
          </a:p>
          <a:p>
            <a:pPr algn="ctr"/>
            <a:r>
              <a:rPr lang="ru-RU" sz="2800" b="1" dirty="0" smtClean="0"/>
              <a:t>Дома:   параграф  № 12; </a:t>
            </a:r>
          </a:p>
          <a:p>
            <a:pPr algn="ctr"/>
            <a:r>
              <a:rPr lang="ru-RU" sz="2800" b="1" dirty="0" smtClean="0"/>
              <a:t>Собрать коллекцию минералов </a:t>
            </a:r>
            <a:r>
              <a:rPr lang="ru-RU" sz="2800" b="1" dirty="0" smtClean="0"/>
              <a:t>и </a:t>
            </a:r>
            <a:r>
              <a:rPr lang="ru-RU" sz="2800" b="1" dirty="0" smtClean="0"/>
              <a:t>горных пород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нашей местности, составить</a:t>
            </a:r>
          </a:p>
          <a:p>
            <a:pPr algn="ctr"/>
            <a:r>
              <a:rPr lang="ru-RU" sz="2800" b="1" dirty="0" smtClean="0"/>
              <a:t>кроссворд на тему: «Полезные ископаемые» </a:t>
            </a:r>
          </a:p>
          <a:p>
            <a:pPr algn="ctr"/>
            <a:r>
              <a:rPr lang="ru-RU" sz="2800" b="1" dirty="0" smtClean="0"/>
              <a:t>(по желанию) </a:t>
            </a:r>
            <a:endParaRPr lang="ru-R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428604"/>
            <a:ext cx="835824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Цель: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Совершить путешествие в мир горных пород и минералов.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Продолжить знакомство с минерами и горными породами, слагающими земную кору. Познакомить с основными группами горных пород их отличительными признаками и происхождением.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Вызвать чувство заинтересованности, развивать эмоциональную сферу. Научить высказывать своё мнение, отстаивать свою точку зрения, находить оптимальные пути и варианты разрешения проблем. Научить вести диалог с собеседником.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Воспитать любовь к Малой Родине.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714356"/>
            <a:ext cx="878684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Мозговой штурм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(назовите лишнюю горную породу)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А)  базальт, пемза, 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гранит,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обсидиан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 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Б)  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гранит, базальт,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известняк, глина, каменный уголь 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В)  гравий, галька, песок, </a:t>
            </a:r>
            <a:r>
              <a:rPr lang="ru-RU" sz="32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известняк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щебень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642918"/>
            <a:ext cx="85725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Третий лишний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 гранит, базальт,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известняк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  гранит, базальт,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нефть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 </a:t>
            </a:r>
            <a:r>
              <a:rPr kumimoji="0" lang="ru-RU" sz="4000" b="1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гранит,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базальт, обсидиан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-2"/>
          <a:ext cx="9144000" cy="6904450"/>
        </p:xfrm>
        <a:graphic>
          <a:graphicData uri="http://schemas.openxmlformats.org/drawingml/2006/table">
            <a:tbl>
              <a:tblPr/>
              <a:tblGrid>
                <a:gridCol w="1888583"/>
                <a:gridCol w="298913"/>
                <a:gridCol w="1480974"/>
                <a:gridCol w="2074619"/>
                <a:gridCol w="1686432"/>
                <a:gridCol w="1714479"/>
              </a:tblGrid>
              <a:tr h="642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Гранит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Известняк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Мел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Поваренная соль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Плотная, рыхлая, сыпучая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Плотная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Плотная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Плотная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Плотная 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рыхлая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Вес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Тяжелая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Средней тяжести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Средней тяжести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Средн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. тяжести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Цвет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ru-R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Розовая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,  серая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Белая, слабо желтая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белый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белый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Прозрачность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непрозрачный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непрозрачный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непрозрачный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Полупрозрозрачный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Блеск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Металлическая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Неметаллическая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Неметаллическая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Стеклянный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Твердость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Твердый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Средней твердости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Мягкий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Твердый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Структура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Зернистая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Плотная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Землистая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Зернистая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Происхождение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Магматическ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latin typeface="Arial"/>
                          <a:ea typeface="Times New Roman"/>
                          <a:cs typeface="Times New Roman"/>
                        </a:rPr>
                        <a:t>ая</a:t>
                      </a: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 глубинная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Осадочное органическое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Осадочное органическое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Осадочная химическая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Times New Roman"/>
                          <a:cs typeface="Times New Roman"/>
                        </a:rPr>
                        <a:t>Если </a:t>
                      </a:r>
                      <a:r>
                        <a:rPr lang="ru-RU" sz="1600" b="1" dirty="0" smtClean="0">
                          <a:latin typeface="Arial"/>
                          <a:ea typeface="Times New Roman"/>
                          <a:cs typeface="Times New Roman"/>
                        </a:rPr>
                        <a:t>органическая,</a:t>
                      </a:r>
                      <a:r>
                        <a:rPr lang="ru-R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то </a:t>
                      </a:r>
                      <a:r>
                        <a:rPr lang="ru-RU" sz="1600" b="1" dirty="0" smtClean="0">
                          <a:latin typeface="Arial"/>
                          <a:ea typeface="Times New Roman"/>
                          <a:cs typeface="Times New Roman"/>
                        </a:rPr>
                        <a:t>след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latin typeface="Arial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Да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  <a:cs typeface="Times New Roman"/>
                        </a:rPr>
                        <a:t>Использование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  Для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строительства</a:t>
                      </a: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Для строительства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  <a:cs typeface="Times New Roman"/>
                        </a:rPr>
                        <a:t>Для строительства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  <a:cs typeface="Times New Roman"/>
                        </a:rPr>
                        <a:t>Пищевая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450" marR="37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1"/>
            <a:ext cx="8929718" cy="695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Загадки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 Без нее не побежит ни такси, ни мотоцикл, не поднимется ракета.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 На кухне у мамы помощник отличный, он синим цветом, расцветает от спички.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 Она варилась долго в доменной печи, чтобы потом нам сделали ножницы, ключи.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 Если встретишь на дороге, то увязнут сильно ноги. А сделать миску или вазу- она понадобится сразу.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 Он нужен детворе, он на дорожках во дворе, он и на стройке, и на пляже. И он в стекле расплавлен даже.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6.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Покрывают им дороги, улицы в селении, а еще он есть в цементе. Сам он удобрение.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 По доске он бегает, нужное дело делает. Порешал, пописал, раскрошился и пропал.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 Без нее, повар просто как без рук, и становится вся каша несъедобной вдруг.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B050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194</Words>
  <Application>Microsoft Office PowerPoint</Application>
  <PresentationFormat>Экран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10</cp:revision>
  <dcterms:modified xsi:type="dcterms:W3CDTF">2012-07-08T03:55:30Z</dcterms:modified>
</cp:coreProperties>
</file>