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0441-CA78-4D8E-AFB4-DD527559C3DE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FE17-2241-444D-BFE4-5E81D95D5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BD34-A9B9-4199-BFCD-97051CE16137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8277-85CB-4EB0-8860-4727D297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78BC-1ED5-428B-AC99-4BB17AECAE9E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3E71-FCE7-40F3-B6D4-DF7F94E1D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CD60-BC16-4C0F-865D-4E1EBE6E2A97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952A-3B00-42FB-A006-28B572170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321B-173D-4B20-9AED-30EB28797872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0005-DEA6-4A40-9EC7-8A1A66379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9F5D-E7D1-431F-94EE-C5127E7B6342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E5FA-7338-48CE-9215-C8186FA3A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02AA-88D7-4804-AECE-9FEA92263D98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0F85-63CF-46BF-8BC3-F2CA501CA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B365-D562-4309-BA38-5F278D2EE0DC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EDF1-5269-49E2-9DA4-0EDAE8402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F3DE-7FB7-4245-AD77-A658B200972D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701B-06DA-4EE4-98B6-84A851A28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66B9-2486-4974-A72E-530DD28702D6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A13-87CB-4069-9082-6D1D4A74D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BDAF-6C8B-4D66-B65F-680504466662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530D-B4DC-4EF8-B752-A7C2BFBFD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0AAA5E-2F27-48AB-8A42-21508D89B1BB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1B4CA-E7B2-4B75-9822-384EC34D0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260350"/>
            <a:ext cx="77057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</a:t>
            </a:r>
            <a:r>
              <a:rPr lang="ru-RU" altLang="ru-RU" sz="1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казённое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«Сясьстройская школа-интернат, реализующая адаптированные образовательные программы</a:t>
            </a:r>
            <a:r>
              <a:rPr lang="ru-RU" altLang="ru-RU" sz="1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0416" y="1566166"/>
            <a:ext cx="6192688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Актуализация знаний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учащихся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 нарушением слуха по географии через организацию кружка спортивного ориентирования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263" y="5114925"/>
            <a:ext cx="31686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Гай Валерий Владимирович,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у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читель географии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  <p:pic>
        <p:nvPicPr>
          <p:cNvPr id="1028" name="Picture 4" descr="C:\Users\Валерий\Desktop\СЛАЙДЫ ДОКЛАДА\СЛАЙД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7327" y="3918540"/>
            <a:ext cx="4344673" cy="27508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513" y="549275"/>
            <a:ext cx="58324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Особенности детей с нарушением сл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уха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4300" y="1258888"/>
            <a:ext cx="4733925" cy="2262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 eaLnBrk="0" hangingPunct="0">
              <a:spcBef>
                <a:spcPts val="600"/>
              </a:spcBef>
              <a:buClr>
                <a:srgbClr val="53548A"/>
              </a:buClr>
              <a:buSzPct val="80000"/>
              <a:buFont typeface="Wingdings 2" pitchFamily="-112" charset="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pitchFamily="-112" charset="-128"/>
                <a:cs typeface="+mn-cs"/>
              </a:rPr>
              <a:t>недоразвитие словесной речи 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53548A"/>
              </a:buClr>
              <a:buSzPct val="80000"/>
              <a:buFont typeface="Wingdings 2" pitchFamily="-112" charset="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pitchFamily="-112" charset="-128"/>
                <a:cs typeface="+mn-cs"/>
              </a:rPr>
              <a:t>недоразвитие познавательных процессов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53548A"/>
              </a:buClr>
              <a:buSzPct val="80000"/>
              <a:buFont typeface="Wingdings 2" pitchFamily="-112" charset="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pitchFamily="-112" charset="-128"/>
                <a:cs typeface="+mn-cs"/>
              </a:rPr>
              <a:t>затрудненность нормальных взаимоотношений с окружающими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53548A"/>
              </a:buClr>
              <a:buSzPct val="80000"/>
              <a:buFont typeface="Wingdings 2" pitchFamily="-112" charset="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pitchFamily="-112" charset="-128"/>
                <a:cs typeface="+mn-cs"/>
              </a:rPr>
              <a:t>ограниченность социального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8538" y="4221163"/>
            <a:ext cx="6985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Практикоориентированные технологии </a:t>
            </a:r>
            <a:r>
              <a:rPr lang="ru-RU" sz="2000" b="1" dirty="0">
                <a:latin typeface="+mn-lt"/>
                <a:cs typeface="+mn-cs"/>
              </a:rPr>
              <a:t>– стратегическое направление </a:t>
            </a:r>
            <a:r>
              <a:rPr lang="ru-RU" sz="2000" b="1" dirty="0">
                <a:latin typeface="+mn-lt"/>
                <a:cs typeface="+mn-cs"/>
              </a:rPr>
              <a:t>современной </a:t>
            </a:r>
            <a:r>
              <a:rPr lang="ru-RU" sz="2000" b="1" dirty="0">
                <a:latin typeface="+mn-lt"/>
                <a:cs typeface="+mn-cs"/>
              </a:rPr>
              <a:t>сурдопедагогики</a:t>
            </a: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5157788"/>
            <a:ext cx="6408737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ктуализация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знаний </a:t>
            </a:r>
            <a:r>
              <a:rPr lang="ru-RU" sz="2000" b="1" dirty="0">
                <a:latin typeface="+mn-lt"/>
                <a:cs typeface="+mn-cs"/>
              </a:rPr>
              <a:t>в </a:t>
            </a:r>
            <a:r>
              <a:rPr lang="ru-RU" sz="2000" b="1" dirty="0">
                <a:latin typeface="+mn-lt"/>
                <a:cs typeface="+mn-cs"/>
              </a:rPr>
              <a:t>области географии через организацию кружка </a:t>
            </a:r>
            <a:r>
              <a:rPr lang="ru-RU" sz="2000" b="1" dirty="0">
                <a:latin typeface="+mn-lt"/>
                <a:cs typeface="+mn-cs"/>
              </a:rPr>
              <a:t>спортивного ориентирования  - перспективное направление работы</a:t>
            </a:r>
            <a:endParaRPr lang="ru-RU" sz="2000" b="1" dirty="0">
              <a:latin typeface="+mn-lt"/>
              <a:cs typeface="+mn-cs"/>
            </a:endParaRPr>
          </a:p>
        </p:txBody>
      </p:sp>
      <p:pic>
        <p:nvPicPr>
          <p:cNvPr id="1026" name="Picture 2" descr="C:\Users\Валерий\Desktop\СЛАЙДЫ ДОКЛАДА\DSC02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269312"/>
            <a:ext cx="3494495" cy="2620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й\Desktop\СЛАЙДЫ ДОКЛАДА\СЛАЙД 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19" y="188640"/>
            <a:ext cx="5616625" cy="496855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2051" name="Picture 3" descr="C:\Users\Валерий\Desktop\СЛАЙДЫ ДОКЛАДА\СЛАЙД 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60475" y="1916832"/>
            <a:ext cx="5427531" cy="489394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й\Desktop\ФОТО к ВЫСТУПЛЕНИЮ\Ф 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283" y="202741"/>
            <a:ext cx="4298525" cy="30834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1027" name="Picture 3" descr="C:\Users\Валерий\Desktop\ФОТО к ВЫСТУПЛЕНИЮ\Ф-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8673" y="202742"/>
            <a:ext cx="4299328" cy="305527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1028" name="Picture 4" descr="C:\Users\Валерий\Desktop\ФОТО для ЛОИРО\СЛАЙД -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283" y="3580435"/>
            <a:ext cx="4298525" cy="2866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1029" name="Picture 5" descr="C:\Users\Валерий\Desktop\ФОТО для ЛОИРО\СЛАЙД 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8672" y="3580434"/>
            <a:ext cx="4299329" cy="2866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333375"/>
            <a:ext cx="63373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Успешность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обучении неслышащего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школьника обеспечивают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513" y="984250"/>
            <a:ext cx="4572000" cy="2913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00"/>
              </a:spcBef>
              <a:buClr>
                <a:srgbClr val="53548A"/>
              </a:buClr>
              <a:buSzPct val="80000"/>
              <a:buFont typeface="Symbol" pitchFamily="18" charset="2"/>
              <a:buChar char=""/>
              <a:tabLst>
                <a:tab pos="407988" algn="l"/>
              </a:tabLst>
            </a:pPr>
            <a:r>
              <a:rPr lang="ru-RU" b="1">
                <a:solidFill>
                  <a:srgbClr val="4A452A"/>
                </a:solidFill>
                <a:cs typeface="Times New Roman" pitchFamily="18" charset="0"/>
              </a:rPr>
              <a:t>правильно организованная коррекционно-воспитательная работа</a:t>
            </a:r>
          </a:p>
          <a:p>
            <a:pPr marL="342900" indent="-342900" algn="just" eaLnBrk="0" hangingPunct="0">
              <a:spcBef>
                <a:spcPts val="100"/>
              </a:spcBef>
              <a:buClr>
                <a:srgbClr val="53548A"/>
              </a:buClr>
              <a:buSzPct val="80000"/>
              <a:buFont typeface="Symbol" pitchFamily="18" charset="2"/>
              <a:buChar char=""/>
              <a:tabLst>
                <a:tab pos="407988" algn="l"/>
              </a:tabLst>
            </a:pPr>
            <a:r>
              <a:rPr lang="ru-RU" b="1">
                <a:solidFill>
                  <a:srgbClr val="4A452A"/>
                </a:solidFill>
                <a:cs typeface="Times New Roman" pitchFamily="18" charset="0"/>
              </a:rPr>
              <a:t>тщательный отбор речевого материала</a:t>
            </a:r>
          </a:p>
          <a:p>
            <a:pPr marL="342900" indent="-342900" algn="just" eaLnBrk="0" hangingPunct="0">
              <a:spcBef>
                <a:spcPts val="100"/>
              </a:spcBef>
              <a:buClr>
                <a:srgbClr val="53548A"/>
              </a:buClr>
              <a:buSzPct val="80000"/>
              <a:buFont typeface="Symbol" pitchFamily="18" charset="2"/>
              <a:buChar char=""/>
              <a:tabLst>
                <a:tab pos="407988" algn="l"/>
              </a:tabLst>
            </a:pPr>
            <a:r>
              <a:rPr lang="ru-RU" b="1">
                <a:solidFill>
                  <a:srgbClr val="4A452A"/>
                </a:solidFill>
                <a:cs typeface="Times New Roman" pitchFamily="18" charset="0"/>
              </a:rPr>
              <a:t>создание слухоречевой среды</a:t>
            </a:r>
          </a:p>
          <a:p>
            <a:pPr marL="342900" indent="-342900" algn="just" eaLnBrk="0" hangingPunct="0">
              <a:spcBef>
                <a:spcPts val="100"/>
              </a:spcBef>
              <a:buClr>
                <a:srgbClr val="53548A"/>
              </a:buClr>
              <a:buSzPct val="80000"/>
              <a:buFont typeface="Symbol" pitchFamily="18" charset="2"/>
              <a:buChar char=""/>
              <a:tabLst>
                <a:tab pos="407988" algn="l"/>
              </a:tabLst>
            </a:pPr>
            <a:r>
              <a:rPr lang="ru-RU" b="1">
                <a:solidFill>
                  <a:srgbClr val="4A452A"/>
                </a:solidFill>
                <a:cs typeface="Times New Roman" pitchFamily="18" charset="0"/>
              </a:rPr>
              <a:t>мотивация к речевым коммуникациям</a:t>
            </a:r>
          </a:p>
          <a:p>
            <a:pPr marL="342900" indent="-342900" algn="just" eaLnBrk="0" hangingPunct="0">
              <a:spcBef>
                <a:spcPts val="100"/>
              </a:spcBef>
              <a:buClr>
                <a:srgbClr val="53548A"/>
              </a:buClr>
              <a:buSzPct val="80000"/>
              <a:buFont typeface="Symbol" pitchFamily="18" charset="2"/>
              <a:buChar char=""/>
              <a:tabLst>
                <a:tab pos="407988" algn="l"/>
              </a:tabLst>
            </a:pPr>
            <a:r>
              <a:rPr lang="ru-RU" b="1">
                <a:solidFill>
                  <a:srgbClr val="4A452A"/>
                </a:solidFill>
                <a:cs typeface="Times New Roman" pitchFamily="18" charset="0"/>
              </a:rPr>
              <a:t>активная творческая деятельность учащихся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6625" y="4221163"/>
            <a:ext cx="4410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Систематическая работа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способствует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8488" y="4724400"/>
            <a:ext cx="5783262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 eaLnBrk="0" hangingPunct="0">
              <a:spcBef>
                <a:spcPts val="600"/>
              </a:spcBef>
              <a:buClr>
                <a:srgbClr val="53548A"/>
              </a:buClr>
              <a:buSzPct val="80000"/>
              <a:buFont typeface="Wingdings 2" pitchFamily="-112" charset="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pitchFamily="-112" charset="-128"/>
                <a:cs typeface="+mn-cs"/>
              </a:rPr>
              <a:t>развитию личности ребёнка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53548A"/>
              </a:buClr>
              <a:buSzPct val="80000"/>
              <a:buFont typeface="Wingdings 2" pitchFamily="-112" charset="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pitchFamily="-112" charset="-128"/>
                <a:cs typeface="+mn-cs"/>
              </a:rPr>
              <a:t>развитию познавательного, коммуникативного, нравственного, физического, эстетического потенциалов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53548A"/>
              </a:buClr>
              <a:buSzPct val="80000"/>
              <a:buFont typeface="Wingdings 2" pitchFamily="-112" charset="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pitchFamily="-112" charset="-128"/>
                <a:cs typeface="+mn-cs"/>
              </a:rPr>
              <a:t>совершенствованию навыков межличностного общения</a:t>
            </a:r>
            <a:endParaRPr lang="ru-RU" sz="2000" b="1" dirty="0">
              <a:solidFill>
                <a:prstClr val="black"/>
              </a:solidFill>
              <a:latin typeface="Arial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рий\Desktop\ФОТО для ЛОИРО\DSC02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47664" y="1628199"/>
            <a:ext cx="5400600" cy="40504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460037" y="375047"/>
            <a:ext cx="887866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97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Arial</vt:lpstr>
      <vt:lpstr>ＭＳ Ｐゴシック</vt:lpstr>
      <vt:lpstr>Wingdings 2</vt:lpstr>
      <vt:lpstr>Times New Roman</vt:lpstr>
      <vt:lpstr>Symbol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ЛОИРО-Физика</cp:lastModifiedBy>
  <cp:revision>24</cp:revision>
  <dcterms:created xsi:type="dcterms:W3CDTF">2018-10-18T17:35:04Z</dcterms:created>
  <dcterms:modified xsi:type="dcterms:W3CDTF">2018-10-22T10:46:00Z</dcterms:modified>
</cp:coreProperties>
</file>